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29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71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89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24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368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0658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54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842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7503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43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277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27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DF175-2718-4D44-958D-FB12D854DEFD}" type="datetimeFigureOut">
              <a:rPr kumimoji="1" lang="ja-JP" altLang="en-US" smtClean="0"/>
              <a:t>2016/3/23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F9FAB-9BEE-4CE2-9FD3-2468D1D68C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712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6858000" cy="398681"/>
          </a:xfrm>
          <a:prstGeom prst="rect">
            <a:avLst/>
          </a:prstGeom>
          <a:pattFill prst="wdUpDiag">
            <a:fgClr>
              <a:srgbClr val="FFFF00"/>
            </a:fgClr>
            <a:bgClr>
              <a:schemeClr val="tx1"/>
            </a:bgClr>
          </a:patt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025878" y="263554"/>
            <a:ext cx="480131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6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緊急塾内合宿</a:t>
            </a:r>
            <a:endParaRPr lang="ja-JP" altLang="en-US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-2465" y="6875681"/>
            <a:ext cx="6858000" cy="0"/>
          </a:xfrm>
          <a:prstGeom prst="line">
            <a:avLst/>
          </a:prstGeom>
          <a:ln w="47625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1748704" y="6952397"/>
            <a:ext cx="3502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3</a:t>
            </a:r>
            <a:r>
              <a:rPr kumimoji="1" lang="ja-JP" altLang="en-US" sz="2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月</a:t>
            </a:r>
            <a:r>
              <a:rPr kumimoji="1" lang="en-US" altLang="ja-JP" sz="2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30</a:t>
            </a:r>
            <a:r>
              <a:rPr kumimoji="1" lang="ja-JP" altLang="en-US" sz="2400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日　緊急塾内合宿</a:t>
            </a:r>
            <a:endParaRPr kumimoji="1" lang="ja-JP" altLang="en-US" sz="2400" dirty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18339" y="7514487"/>
            <a:ext cx="2868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u="sng" dirty="0" smtClean="0"/>
              <a:t>生徒番号：　　　　　　　　　</a:t>
            </a:r>
            <a:endParaRPr kumimoji="1" lang="ja-JP" altLang="en-US" sz="2000" u="sng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849754" y="7514487"/>
            <a:ext cx="4015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u="sng" dirty="0" smtClean="0"/>
              <a:t>氏名：　　　　　　　　　　</a:t>
            </a:r>
            <a:r>
              <a:rPr kumimoji="1" lang="ja-JP" altLang="en-US" sz="2000" u="sng" dirty="0" smtClean="0"/>
              <a:t>　担当：</a:t>
            </a:r>
            <a:r>
              <a:rPr kumimoji="1" lang="ja-JP" altLang="en-US" sz="2000" u="sng" dirty="0" smtClean="0"/>
              <a:t>　　　　</a:t>
            </a:r>
            <a:endParaRPr kumimoji="1" lang="ja-JP" altLang="en-US" sz="2000" u="sng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55120" y="8179174"/>
            <a:ext cx="26372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参加　・　不参加</a:t>
            </a:r>
            <a:endParaRPr kumimoji="1" lang="ja-JP" altLang="en-US" sz="2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0" y="1351225"/>
            <a:ext cx="68611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b="1" u="sng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本気で</a:t>
            </a:r>
            <a:r>
              <a:rPr kumimoji="1" lang="en-US" altLang="ja-JP" sz="2800" b="1" u="sng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3</a:t>
            </a:r>
            <a:r>
              <a:rPr kumimoji="1" lang="ja-JP" altLang="en-US" sz="2800" b="1" u="sng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月中に英語の基礎を固めたい君</a:t>
            </a:r>
            <a:r>
              <a:rPr lang="ja-JP" altLang="en-US" sz="2800" b="1" u="sng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へ</a:t>
            </a:r>
            <a:endParaRPr lang="en-US" altLang="ja-JP" sz="2800" b="1" u="sng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  <a:p>
            <a:pPr algn="ctr"/>
            <a:r>
              <a:rPr kumimoji="1" lang="ja-JP" altLang="en-US" sz="2800" b="1" dirty="0" smtClean="0">
                <a:latin typeface="HG正楷書体-PRO" panose="03000600000000000000" pitchFamily="66" charset="-128"/>
                <a:ea typeface="HG正楷書体-PRO" panose="03000600000000000000" pitchFamily="66" charset="-128"/>
              </a:rPr>
              <a:t>本当のラストチャンス</a:t>
            </a:r>
            <a:endParaRPr kumimoji="1" lang="en-US" altLang="ja-JP" sz="2800" b="1" dirty="0" smtClean="0"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grpSp>
        <p:nvGrpSpPr>
          <p:cNvPr id="20" name="グループ化 19"/>
          <p:cNvGrpSpPr/>
          <p:nvPr/>
        </p:nvGrpSpPr>
        <p:grpSpPr>
          <a:xfrm>
            <a:off x="310627" y="3383700"/>
            <a:ext cx="6266834" cy="2396998"/>
            <a:chOff x="461085" y="3060672"/>
            <a:chExt cx="5964226" cy="2286000"/>
          </a:xfrm>
        </p:grpSpPr>
        <p:sp>
          <p:nvSpPr>
            <p:cNvPr id="18" name="横巻き 17"/>
            <p:cNvSpPr/>
            <p:nvPr/>
          </p:nvSpPr>
          <p:spPr>
            <a:xfrm>
              <a:off x="461085" y="3060672"/>
              <a:ext cx="5930900" cy="2286000"/>
            </a:xfrm>
            <a:prstGeom prst="horizontalScroll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766554" y="3476100"/>
              <a:ext cx="5658757" cy="14969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日時：</a:t>
              </a:r>
              <a:r>
                <a:rPr kumimoji="1"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3</a:t>
              </a:r>
              <a:r>
                <a:rPr kumimoji="1"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月</a:t>
              </a:r>
              <a:r>
                <a:rPr kumimoji="1"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30</a:t>
              </a:r>
              <a:r>
                <a:rPr kumimoji="1"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日　朝</a:t>
              </a:r>
              <a:r>
                <a:rPr kumimoji="1"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7</a:t>
              </a:r>
              <a:r>
                <a:rPr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時～夜</a:t>
              </a:r>
              <a:r>
                <a:rPr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22</a:t>
              </a:r>
              <a:r>
                <a:rPr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時</a:t>
              </a:r>
              <a:r>
                <a:rPr lang="en-US" altLang="ja-JP" sz="16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(</a:t>
              </a:r>
              <a:r>
                <a:rPr lang="ja-JP" altLang="en-US" sz="16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途中休憩アリ</a:t>
              </a:r>
              <a:r>
                <a:rPr lang="en-US" altLang="ja-JP" sz="16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)</a:t>
              </a:r>
            </a:p>
            <a:p>
              <a:r>
                <a:rPr kumimoji="1"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内容：英文法</a:t>
              </a:r>
              <a:r>
                <a:rPr kumimoji="1"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750</a:t>
              </a:r>
            </a:p>
            <a:p>
              <a:r>
                <a:rPr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対象：英文法未完修の新高</a:t>
              </a:r>
              <a:r>
                <a:rPr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3</a:t>
              </a:r>
            </a:p>
            <a:p>
              <a:r>
                <a:rPr kumimoji="1" lang="ja-JP" altLang="en-US" sz="2400" dirty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</a:t>
              </a:r>
              <a:r>
                <a:rPr kumimoji="1" lang="ja-JP" altLang="en-US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　　早期修得を目指す新高</a:t>
              </a:r>
              <a:r>
                <a:rPr kumimoji="1" lang="en-US" altLang="ja-JP" sz="2400" dirty="0" smtClean="0">
                  <a:latin typeface="HGSｺﾞｼｯｸE" panose="020B0900000000000000" pitchFamily="50" charset="-128"/>
                  <a:ea typeface="HGSｺﾞｼｯｸE" panose="020B0900000000000000" pitchFamily="50" charset="-128"/>
                </a:rPr>
                <a:t>2</a:t>
              </a:r>
              <a:endParaRPr kumimoji="1" lang="ja-JP" altLang="en-US" sz="2400" dirty="0">
                <a:latin typeface="HGSｺﾞｼｯｸE" panose="020B0900000000000000" pitchFamily="50" charset="-128"/>
                <a:ea typeface="HGSｺﾞｼｯｸE" panose="020B0900000000000000" pitchFamily="50" charset="-128"/>
              </a:endParaRPr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1117309" y="2248041"/>
            <a:ext cx="49744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3</a:t>
            </a:r>
            <a:r>
              <a:rPr kumimoji="1" lang="ja-JP" altLang="en-US" sz="20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月も残りわずか。</a:t>
            </a:r>
            <a:endParaRPr kumimoji="1" lang="en-US" altLang="ja-JP" sz="20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20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新学期を迎える準備は万端ですか？</a:t>
            </a:r>
            <a:endParaRPr lang="en-US" altLang="ja-JP" sz="20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20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志望校合格に向けた下準備は万端ですか？</a:t>
            </a:r>
            <a:endParaRPr lang="en-US" altLang="ja-JP" sz="20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r>
              <a:rPr lang="ja-JP" altLang="en-US" sz="2000" dirty="0" smtClean="0">
                <a:latin typeface="HGP明朝E" panose="02020900000000000000" pitchFamily="18" charset="-128"/>
                <a:ea typeface="HGP明朝E" panose="02020900000000000000" pitchFamily="18" charset="-128"/>
              </a:rPr>
              <a:t>基礎を固め、仮想夏休みを体験しよう！</a:t>
            </a:r>
            <a:endParaRPr lang="en-US" altLang="ja-JP" sz="2000" dirty="0" smtClean="0"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-18339" y="6438642"/>
            <a:ext cx="6858000" cy="398681"/>
          </a:xfrm>
          <a:prstGeom prst="rect">
            <a:avLst/>
          </a:prstGeom>
          <a:pattFill prst="wdUpDiag">
            <a:fgClr>
              <a:srgbClr val="FFFF00"/>
            </a:fgClr>
            <a:bgClr>
              <a:schemeClr val="tx1"/>
            </a:bgClr>
          </a:patt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>
            <a:off x="293615" y="5575787"/>
            <a:ext cx="619753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4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英語</a:t>
            </a:r>
            <a:r>
              <a:rPr lang="ja-JP" alt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の期限は高２の</a:t>
            </a:r>
            <a:r>
              <a:rPr lang="en-US" altLang="ja-JP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3/31</a:t>
            </a:r>
            <a:endParaRPr lang="ja-JP" altLang="en-US" sz="4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163"/>
            <a:ext cx="1135648" cy="1135648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985" y="75773"/>
            <a:ext cx="1186189" cy="1186189"/>
          </a:xfrm>
          <a:prstGeom prst="rect">
            <a:avLst/>
          </a:prstGeom>
        </p:spPr>
      </p:pic>
      <p:cxnSp>
        <p:nvCxnSpPr>
          <p:cNvPr id="7" name="直線コネクタ 6"/>
          <p:cNvCxnSpPr/>
          <p:nvPr/>
        </p:nvCxnSpPr>
        <p:spPr>
          <a:xfrm>
            <a:off x="3541974" y="8766688"/>
            <a:ext cx="3150926" cy="22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3500145" y="8395757"/>
            <a:ext cx="8258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理由：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0123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78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HGP明朝E</vt:lpstr>
      <vt:lpstr>HGSｺﾞｼｯｸE</vt:lpstr>
      <vt:lpstr>HG正楷書体-PRO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髙梨英里香</dc:creator>
  <cp:lastModifiedBy>kitasenju</cp:lastModifiedBy>
  <cp:revision>8</cp:revision>
  <cp:lastPrinted>2016-03-23T05:37:58Z</cp:lastPrinted>
  <dcterms:created xsi:type="dcterms:W3CDTF">2016-03-23T00:18:50Z</dcterms:created>
  <dcterms:modified xsi:type="dcterms:W3CDTF">2016-03-23T06:03:43Z</dcterms:modified>
</cp:coreProperties>
</file>